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74"/>
  </p:normalViewPr>
  <p:slideViewPr>
    <p:cSldViewPr snapToGrid="0" snapToObjects="1" showGuides="1">
      <p:cViewPr varScale="1">
        <p:scale>
          <a:sx n="110" d="100"/>
          <a:sy n="110" d="100"/>
        </p:scale>
        <p:origin x="192" y="10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472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6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19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8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798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0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6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4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9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2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09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8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6556-33B9-B34F-BE0D-E04324ED9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077826"/>
            <a:ext cx="7772400" cy="1463040"/>
          </a:xfrm>
        </p:spPr>
        <p:txBody>
          <a:bodyPr>
            <a:noAutofit/>
          </a:bodyPr>
          <a:lstStyle/>
          <a:p>
            <a:r>
              <a:rPr lang="it-IT" sz="8800" dirty="0"/>
              <a:t>Primo Progetto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422EC-2F87-4C40-9F3C-A42749FCA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 Peter Catania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C3C5C-1C64-5E4C-A3BE-FE51B33B0B42}"/>
              </a:ext>
            </a:extLst>
          </p:cNvPr>
          <p:cNvSpPr txBox="1"/>
          <p:nvPr/>
        </p:nvSpPr>
        <p:spPr>
          <a:xfrm>
            <a:off x="5758004" y="526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453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2382-E502-944C-A8DC-DF5C8245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Il Mio Prodotto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A83C7-D873-6A43-BF22-00B1D943A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974052"/>
            <a:ext cx="4371737" cy="2222638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600" dirty="0"/>
              <a:t> Progettato per le persone</a:t>
            </a:r>
          </a:p>
          <a:p>
            <a:pPr>
              <a:buFont typeface="Wingdings" pitchFamily="2" charset="2"/>
              <a:buChar char="v"/>
            </a:pPr>
            <a:r>
              <a:rPr lang="it-IT" sz="2600" dirty="0"/>
              <a:t> Design moderno e attraente</a:t>
            </a:r>
          </a:p>
          <a:p>
            <a:pPr>
              <a:buFont typeface="Wingdings" pitchFamily="2" charset="2"/>
              <a:buChar char="v"/>
            </a:pPr>
            <a:r>
              <a:rPr lang="it-IT" sz="2600" dirty="0"/>
              <a:t> Semplicità d’uso</a:t>
            </a:r>
          </a:p>
          <a:p>
            <a:pPr>
              <a:buFont typeface="Wingdings" pitchFamily="2" charset="2"/>
              <a:buChar char="v"/>
            </a:pPr>
            <a:r>
              <a:rPr lang="it-IT" sz="2600" dirty="0"/>
              <a:t> Funzionalità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88EFE-DB21-2D4F-9F2E-53DC4057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64" y="737543"/>
            <a:ext cx="5945529" cy="44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5E95-B9E3-3346-9C0C-35C77DF1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Progettazione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413A7-0D39-2840-A2F8-6E2B6D8ED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874477"/>
            <a:ext cx="4462272" cy="228600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Alternativa</a:t>
            </a:r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Soluzione pratica</a:t>
            </a:r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Reperibilità</a:t>
            </a:r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User Friendly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1A943-75BC-B84E-BC1F-0493521C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676" y="2253385"/>
            <a:ext cx="6285511" cy="35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BC10-28A7-F840-AA79-F1AD5554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sz="6000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9B312-4C18-DD44-A77A-9380C4C0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874478"/>
            <a:ext cx="2488617" cy="241274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Attraente</a:t>
            </a:r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Moderno</a:t>
            </a:r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Semplice</a:t>
            </a:r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Intuitivo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8905F-002F-CE4B-B570-C8A215F7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81" y="-90534"/>
            <a:ext cx="6120140" cy="7205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0E7CD-C176-0546-9F30-8B38033A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81" y="-90534"/>
            <a:ext cx="6120140" cy="7205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DA0F02-2E7E-F349-BEA6-1C4DD9088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81" y="-90535"/>
            <a:ext cx="6120140" cy="7205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755A22-BCF2-934D-ADD7-066757E15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981" y="-90536"/>
            <a:ext cx="6120140" cy="7205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40C547-D9AA-D143-B253-726D4D6CF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980" y="-90538"/>
            <a:ext cx="6120141" cy="72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7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BC10-28A7-F840-AA79-F1AD5554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sz="6000" dirty="0"/>
              <a:t>Semplicità d’uso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9B312-4C18-DD44-A77A-9380C4C0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874478"/>
            <a:ext cx="2488617" cy="116336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Dispositivi</a:t>
            </a:r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Piattaforme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84C9F-FC91-7242-95E7-78D8647A5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45" r="1993"/>
          <a:stretch/>
        </p:blipFill>
        <p:spPr>
          <a:xfrm>
            <a:off x="4424423" y="1859560"/>
            <a:ext cx="6824512" cy="40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BC10-28A7-F840-AA79-F1AD5554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sz="6000" dirty="0"/>
              <a:t>Funzionalità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864F78-963B-DF45-8B87-1733FA61D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430627"/>
            <a:ext cx="6811933" cy="116336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Portare alla pagina iniziale automaticamente</a:t>
            </a:r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it-IT" sz="2600" dirty="0"/>
              <a:t> Disabilitare la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AE745-F969-8745-AFCF-3ADCE8DD6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4058856"/>
            <a:ext cx="9017000" cy="198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1916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E9E93-993A-5741-AAA7-6C6233E9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Conclusione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94A73-06F9-884A-A736-98E072D1F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095" y="2505918"/>
            <a:ext cx="3976134" cy="839165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Avete Domande?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79406-2501-0843-906B-5A9BB6AC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229" y="1927184"/>
            <a:ext cx="5720547" cy="42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83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{D0C48DA5-D4D0-BB43-8AC7-D1670C8D9FEE}tf10001061</Template>
  <TotalTime>250</TotalTime>
  <Words>64</Words>
  <Application>Microsoft Macintosh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Tw Cen MT</vt:lpstr>
      <vt:lpstr>Tw Cen MT Condensed</vt:lpstr>
      <vt:lpstr>Wingdings</vt:lpstr>
      <vt:lpstr>Wingdings 3</vt:lpstr>
      <vt:lpstr>Integral</vt:lpstr>
      <vt:lpstr>Primo Progetto</vt:lpstr>
      <vt:lpstr>Il Mio Prodotto</vt:lpstr>
      <vt:lpstr>Progettazione</vt:lpstr>
      <vt:lpstr>Design</vt:lpstr>
      <vt:lpstr>Semplicità d’uso</vt:lpstr>
      <vt:lpstr>Funzionalità</vt:lpstr>
      <vt:lpstr>Conclusione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Primo Progetto</dc:title>
  <dc:creator>Utente di Microsoft Office</dc:creator>
  <cp:lastModifiedBy>Utente di Microsoft Office</cp:lastModifiedBy>
  <cp:revision>15</cp:revision>
  <dcterms:created xsi:type="dcterms:W3CDTF">2018-11-09T10:21:13Z</dcterms:created>
  <dcterms:modified xsi:type="dcterms:W3CDTF">2018-11-09T14:31:52Z</dcterms:modified>
</cp:coreProperties>
</file>